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8" name="Google Shape;28;p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dt" idx="10"/>
          </p:nvPr>
        </p:nvSpPr>
        <p:spPr>
          <a:xfrm rot="5400000">
            <a:off x="10158984" y="1792224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3" name="Google Shape;33;p2"/>
          <p:cNvSpPr txBox="1">
            <a:spLocks noGrp="1"/>
          </p:cNvSpPr>
          <p:nvPr>
            <p:ph type="ftr" idx="11"/>
          </p:nvPr>
        </p:nvSpPr>
        <p:spPr>
          <a:xfrm rot="5400000">
            <a:off x="8951976" y="3227832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body" idx="2"/>
          </p:nvPr>
        </p:nvSpPr>
        <p:spPr>
          <a:xfrm>
            <a:off x="1154953" y="3179764"/>
            <a:ext cx="314187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70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body" idx="4"/>
          </p:nvPr>
        </p:nvSpPr>
        <p:spPr>
          <a:xfrm>
            <a:off x="4512721" y="3179763"/>
            <a:ext cx="314700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5"/>
          </p:nvPr>
        </p:nvSpPr>
        <p:spPr>
          <a:xfrm>
            <a:off x="7888135" y="2603501"/>
            <a:ext cx="31457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body" idx="6"/>
          </p:nvPr>
        </p:nvSpPr>
        <p:spPr>
          <a:xfrm>
            <a:off x="7888329" y="3179762"/>
            <a:ext cx="3145536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44" name="Google Shape;44;p3"/>
          <p:cNvCxnSpPr/>
          <p:nvPr/>
        </p:nvCxnSpPr>
        <p:spPr>
          <a:xfrm>
            <a:off x="440397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" name="Google Shape;45;p3"/>
          <p:cNvCxnSpPr/>
          <p:nvPr/>
        </p:nvCxnSpPr>
        <p:spPr>
          <a:xfrm>
            <a:off x="777240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1" name="Google Shape;51;p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 rot="-5677511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 rot="-54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60" name="Google Shape;60;p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61" name="Google Shape;61;p4"/>
          <p:cNvSpPr txBox="1"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4"/>
          <p:cNvSpPr>
            <a:spLocks noGrp="1"/>
          </p:cNvSpPr>
          <p:nvPr>
            <p:ph type="pic" idx="2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4" name="Google Shape;64;p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Google Shape;65;p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0" name="Google Shape;70;p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 rot="-54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78" name="Google Shape;78;p5"/>
            <p:cNvSpPr/>
            <p:nvPr/>
          </p:nvSpPr>
          <p:spPr>
            <a:xfrm rot="-5677511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80" name="Google Shape;80;p5"/>
          <p:cNvSpPr txBox="1"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6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8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9" name="Google Shape;89;p6"/>
          <p:cNvSpPr txBox="1">
            <a:spLocks noGrp="1"/>
          </p:cNvSpPr>
          <p:nvPr>
            <p:ph type="body" idx="2"/>
          </p:nvPr>
        </p:nvSpPr>
        <p:spPr>
          <a:xfrm>
            <a:off x="6208712" y="2603500"/>
            <a:ext cx="48251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Google Shape;90;p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Google Shape;91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Google Shape;92;p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6" name="Google Shape;96;p7"/>
          <p:cNvSpPr txBox="1">
            <a:spLocks noGrp="1"/>
          </p:cNvSpPr>
          <p:nvPr>
            <p:ph type="body" idx="2"/>
          </p:nvPr>
        </p:nvSpPr>
        <p:spPr>
          <a:xfrm>
            <a:off x="1154954" y="3179762"/>
            <a:ext cx="4825158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3"/>
          </p:nvPr>
        </p:nvSpPr>
        <p:spPr>
          <a:xfrm>
            <a:off x="6208712" y="2603500"/>
            <a:ext cx="482515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4"/>
          </p:nvPr>
        </p:nvSpPr>
        <p:spPr>
          <a:xfrm>
            <a:off x="6208712" y="3179762"/>
            <a:ext cx="4825159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1" name="Google Shape;101;p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8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6" name="Google Shape;106;p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Google Shape;107;p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1" name="Google Shape;111;p9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Google Shape;115;p1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0" name="Google Shape;120;p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29" name="Google Shape;129;p1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30" name="Google Shape;130;p11"/>
          <p:cNvSpPr txBox="1"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1"/>
          <p:cNvSpPr txBox="1">
            <a:spLocks noGrp="1"/>
          </p:cNvSpPr>
          <p:nvPr>
            <p:ph type="body" idx="1"/>
          </p:nvPr>
        </p:nvSpPr>
        <p:spPr>
          <a:xfrm>
            <a:off x="5781146" y="1447800"/>
            <a:ext cx="519006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2" name="Google Shape;132;p11"/>
          <p:cNvSpPr txBox="1">
            <a:spLocks noGrp="1"/>
          </p:cNvSpPr>
          <p:nvPr>
            <p:ph type="body" idx="2"/>
          </p:nvPr>
        </p:nvSpPr>
        <p:spPr>
          <a:xfrm>
            <a:off x="1154954" y="3129280"/>
            <a:ext cx="2793158" cy="289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3" name="Google Shape;133;p1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4" name="Google Shape;134;p1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5" name="Google Shape;135;p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9" name="Google Shape;139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2"/>
            <p:cNvSpPr/>
            <p:nvPr/>
          </p:nvSpPr>
          <p:spPr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2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47" name="Google Shape;147;p1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48" name="Google Shape;148;p12"/>
          <p:cNvSpPr txBox="1"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12"/>
          <p:cNvSpPr>
            <a:spLocks noGrp="1"/>
          </p:cNvSpPr>
          <p:nvPr>
            <p:ph type="pic" idx="2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0" name="Google Shape;150;p12"/>
          <p:cNvSpPr txBox="1">
            <a:spLocks noGrp="1"/>
          </p:cNvSpPr>
          <p:nvPr>
            <p:ph type="body" idx="1"/>
          </p:nvPr>
        </p:nvSpPr>
        <p:spPr>
          <a:xfrm>
            <a:off x="1154954" y="5536665"/>
            <a:ext cx="8825658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1" name="Google Shape;151;p12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2" name="Google Shape;152;p12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3" name="Google Shape;153;p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Google Shape;157;p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 rot="-589932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984"/>
                  </a:lnTo>
                  <a:lnTo>
                    <a:pt x="120000" y="120000"/>
                  </a:lnTo>
                  <a:lnTo>
                    <a:pt x="120000" y="60"/>
                  </a:lnTo>
                  <a:lnTo>
                    <a:pt x="120000" y="60"/>
                  </a:lnTo>
                  <a:lnTo>
                    <a:pt x="117276" y="1374"/>
                  </a:lnTo>
                  <a:lnTo>
                    <a:pt x="114564" y="2642"/>
                  </a:lnTo>
                  <a:lnTo>
                    <a:pt x="111840" y="3866"/>
                  </a:lnTo>
                  <a:lnTo>
                    <a:pt x="109104" y="4923"/>
                  </a:lnTo>
                  <a:lnTo>
                    <a:pt x="106380" y="5980"/>
                  </a:lnTo>
                  <a:lnTo>
                    <a:pt x="103644" y="6977"/>
                  </a:lnTo>
                  <a:lnTo>
                    <a:pt x="100944" y="7822"/>
                  </a:lnTo>
                  <a:lnTo>
                    <a:pt x="98208" y="8623"/>
                  </a:lnTo>
                  <a:lnTo>
                    <a:pt x="95484" y="9363"/>
                  </a:lnTo>
                  <a:lnTo>
                    <a:pt x="92808" y="9997"/>
                  </a:lnTo>
                  <a:lnTo>
                    <a:pt x="90096" y="10631"/>
                  </a:lnTo>
                  <a:lnTo>
                    <a:pt x="87420" y="11160"/>
                  </a:lnTo>
                  <a:lnTo>
                    <a:pt x="84744" y="11583"/>
                  </a:lnTo>
                  <a:lnTo>
                    <a:pt x="82080" y="12006"/>
                  </a:lnTo>
                  <a:lnTo>
                    <a:pt x="79440" y="12368"/>
                  </a:lnTo>
                  <a:lnTo>
                    <a:pt x="76824" y="12640"/>
                  </a:lnTo>
                  <a:lnTo>
                    <a:pt x="74208" y="12851"/>
                  </a:lnTo>
                  <a:lnTo>
                    <a:pt x="71616" y="13063"/>
                  </a:lnTo>
                  <a:lnTo>
                    <a:pt x="69060" y="13168"/>
                  </a:lnTo>
                  <a:lnTo>
                    <a:pt x="66504" y="13274"/>
                  </a:lnTo>
                  <a:lnTo>
                    <a:pt x="63984" y="13319"/>
                  </a:lnTo>
                  <a:lnTo>
                    <a:pt x="61488" y="13274"/>
                  </a:lnTo>
                  <a:lnTo>
                    <a:pt x="59016" y="13274"/>
                  </a:lnTo>
                  <a:lnTo>
                    <a:pt x="56568" y="13168"/>
                  </a:lnTo>
                  <a:lnTo>
                    <a:pt x="54168" y="13002"/>
                  </a:lnTo>
                  <a:lnTo>
                    <a:pt x="51792" y="12851"/>
                  </a:lnTo>
                  <a:lnTo>
                    <a:pt x="49464" y="12685"/>
                  </a:lnTo>
                  <a:lnTo>
                    <a:pt x="47148" y="12428"/>
                  </a:lnTo>
                  <a:lnTo>
                    <a:pt x="44868" y="12157"/>
                  </a:lnTo>
                  <a:lnTo>
                    <a:pt x="42636" y="11900"/>
                  </a:lnTo>
                  <a:lnTo>
                    <a:pt x="38280" y="11205"/>
                  </a:lnTo>
                  <a:lnTo>
                    <a:pt x="34104" y="10465"/>
                  </a:lnTo>
                  <a:lnTo>
                    <a:pt x="30096" y="9680"/>
                  </a:lnTo>
                  <a:lnTo>
                    <a:pt x="26304" y="8834"/>
                  </a:lnTo>
                  <a:lnTo>
                    <a:pt x="22680" y="7928"/>
                  </a:lnTo>
                  <a:lnTo>
                    <a:pt x="19320" y="6977"/>
                  </a:lnTo>
                  <a:lnTo>
                    <a:pt x="16164" y="6025"/>
                  </a:lnTo>
                  <a:lnTo>
                    <a:pt x="13260" y="5074"/>
                  </a:lnTo>
                  <a:lnTo>
                    <a:pt x="10596" y="4183"/>
                  </a:lnTo>
                  <a:lnTo>
                    <a:pt x="8232" y="3337"/>
                  </a:lnTo>
                  <a:lnTo>
                    <a:pt x="6096" y="2537"/>
                  </a:lnTo>
                  <a:lnTo>
                    <a:pt x="4296" y="1857"/>
                  </a:lnTo>
                  <a:lnTo>
                    <a:pt x="2784" y="1223"/>
                  </a:lnTo>
                  <a:lnTo>
                    <a:pt x="708" y="31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65" name="Google Shape;165;p13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6" name="Google Shape;166;p13"/>
          <p:cNvSpPr txBox="1"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body" idx="1"/>
          </p:nvPr>
        </p:nvSpPr>
        <p:spPr>
          <a:xfrm>
            <a:off x="1154954" y="3543300"/>
            <a:ext cx="8825659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70" name="Google Shape;170;p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4" name="Google Shape;174;p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4"/>
            <p:cNvSpPr/>
            <p:nvPr/>
          </p:nvSpPr>
          <p:spPr>
            <a:xfrm rot="-589932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2" name="Google Shape;182;p1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83" name="Google Shape;183;p14"/>
          <p:cNvSpPr txBox="1"/>
          <p:nvPr/>
        </p:nvSpPr>
        <p:spPr>
          <a:xfrm>
            <a:off x="881566" y="607336"/>
            <a:ext cx="80191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84" name="Google Shape;184;p14"/>
          <p:cNvSpPr txBox="1"/>
          <p:nvPr/>
        </p:nvSpPr>
        <p:spPr>
          <a:xfrm>
            <a:off x="9884458" y="2613787"/>
            <a:ext cx="65276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body" idx="1"/>
          </p:nvPr>
        </p:nvSpPr>
        <p:spPr>
          <a:xfrm>
            <a:off x="1945945" y="3678766"/>
            <a:ext cx="7731219" cy="3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small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body" idx="2"/>
          </p:nvPr>
        </p:nvSpPr>
        <p:spPr>
          <a:xfrm>
            <a:off x="1154954" y="5029199"/>
            <a:ext cx="9244897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9" name="Google Shape;189;p1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0" name="Google Shape;190;p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4" name="Google Shape;194;p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 rot="-589932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02" name="Google Shape;202;p1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5" name="Google Shape;205;p1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6" name="Google Shape;206;p1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16"/>
          <p:cNvSpPr txBox="1"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2" name="Google Shape;212;p16"/>
          <p:cNvSpPr>
            <a:spLocks noGrp="1"/>
          </p:cNvSpPr>
          <p:nvPr>
            <p:ph type="pic" idx="2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body" idx="3"/>
          </p:nvPr>
        </p:nvSpPr>
        <p:spPr>
          <a:xfrm>
            <a:off x="1154954" y="5109106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4" name="Google Shape;214;p16"/>
          <p:cNvSpPr txBox="1">
            <a:spLocks noGrp="1"/>
          </p:cNvSpPr>
          <p:nvPr>
            <p:ph type="body" idx="4"/>
          </p:nvPr>
        </p:nvSpPr>
        <p:spPr>
          <a:xfrm>
            <a:off x="4568865" y="4532844"/>
            <a:ext cx="3050438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5" name="Google Shape;215;p16"/>
          <p:cNvSpPr>
            <a:spLocks noGrp="1"/>
          </p:cNvSpPr>
          <p:nvPr>
            <p:ph type="pic" idx="5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6" name="Google Shape;216;p16"/>
          <p:cNvSpPr txBox="1">
            <a:spLocks noGrp="1"/>
          </p:cNvSpPr>
          <p:nvPr>
            <p:ph type="body" idx="6"/>
          </p:nvPr>
        </p:nvSpPr>
        <p:spPr>
          <a:xfrm>
            <a:off x="4570172" y="5109105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7" name="Google Shape;217;p16"/>
          <p:cNvSpPr txBox="1">
            <a:spLocks noGrp="1"/>
          </p:cNvSpPr>
          <p:nvPr>
            <p:ph type="body" idx="7"/>
          </p:nvPr>
        </p:nvSpPr>
        <p:spPr>
          <a:xfrm>
            <a:off x="7982775" y="4532845"/>
            <a:ext cx="305109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8" name="Google Shape;218;p16"/>
          <p:cNvSpPr>
            <a:spLocks noGrp="1"/>
          </p:cNvSpPr>
          <p:nvPr>
            <p:ph type="pic" idx="8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9" name="Google Shape;219;p16"/>
          <p:cNvSpPr txBox="1">
            <a:spLocks noGrp="1"/>
          </p:cNvSpPr>
          <p:nvPr>
            <p:ph type="body" idx="9"/>
          </p:nvPr>
        </p:nvSpPr>
        <p:spPr>
          <a:xfrm>
            <a:off x="7982775" y="5109104"/>
            <a:ext cx="3051096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220" name="Google Shape;220;p16"/>
          <p:cNvCxnSpPr/>
          <p:nvPr/>
        </p:nvCxnSpPr>
        <p:spPr>
          <a:xfrm>
            <a:off x="440583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1" name="Google Shape;221;p16"/>
          <p:cNvCxnSpPr/>
          <p:nvPr/>
        </p:nvCxnSpPr>
        <p:spPr>
          <a:xfrm>
            <a:off x="7797802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2" name="Google Shape;222;p1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3" name="Google Shape;223;p16"/>
          <p:cNvSpPr txBox="1">
            <a:spLocks noGrp="1"/>
          </p:cNvSpPr>
          <p:nvPr>
            <p:ph type="ftr" idx="11"/>
          </p:nvPr>
        </p:nvSpPr>
        <p:spPr>
          <a:xfrm>
            <a:off x="561111" y="6391838"/>
            <a:ext cx="3644282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4" name="Google Shape;224;p1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17"/>
          <p:cNvSpPr txBox="1">
            <a:spLocks noGrp="1"/>
          </p:cNvSpPr>
          <p:nvPr>
            <p:ph type="body" idx="1"/>
          </p:nvPr>
        </p:nvSpPr>
        <p:spPr>
          <a:xfrm rot="5400000">
            <a:off x="3859634" y="-101180"/>
            <a:ext cx="3416300" cy="882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8" name="Google Shape;228;p17"/>
          <p:cNvSpPr txBox="1">
            <a:spLocks noGrp="1"/>
          </p:cNvSpPr>
          <p:nvPr>
            <p:ph type="dt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9" name="Google Shape;229;p1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0" name="Google Shape;230;p1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3" name="Google Shape;233;p1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8"/>
            <p:cNvSpPr/>
            <p:nvPr/>
          </p:nvSpPr>
          <p:spPr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8"/>
            <p:cNvSpPr/>
            <p:nvPr/>
          </p:nvSpPr>
          <p:spPr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42" name="Google Shape;242;p18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43" name="Google Shape;243;p18"/>
          <p:cNvSpPr txBox="1">
            <a:spLocks noGrp="1"/>
          </p:cNvSpPr>
          <p:nvPr>
            <p:ph type="title"/>
          </p:nvPr>
        </p:nvSpPr>
        <p:spPr>
          <a:xfrm rot="5400000">
            <a:off x="6915922" y="2947779"/>
            <a:ext cx="4748590" cy="14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18"/>
          <p:cNvSpPr txBox="1">
            <a:spLocks noGrp="1"/>
          </p:cNvSpPr>
          <p:nvPr>
            <p:ph type="body" idx="1"/>
          </p:nvPr>
        </p:nvSpPr>
        <p:spPr>
          <a:xfrm rot="5400000">
            <a:off x="1908671" y="524749"/>
            <a:ext cx="4748590" cy="625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5" name="Google Shape;245;p1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2135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6" name="Google Shape;246;p1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7" name="Google Shape;247;p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20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9" name="Google Shape;269;p2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70" name="Google Shape;270;p2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71" name="Google Shape;271;p2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Google Shape;11;p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" name="Google Shape;19;p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0" name="Google Shape;20;p1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Google Shape;22;p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" name="Google Shape;23;p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1" name="Google Shape;251;p1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9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59" name="Google Shape;259;p19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  <p:sp>
        <p:nvSpPr>
          <p:cNvPr id="260" name="Google Shape;260;p1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19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2" name="Google Shape;262;p1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3" name="Google Shape;263;p19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4" name="Google Shape;264;p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77" name="Google Shape;277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79" name="Google Shape;279;p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0" name="Google Shape;280;p21" descr="A picture containing text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12714" r="10574"/>
          <a:stretch/>
        </p:blipFill>
        <p:spPr>
          <a:xfrm>
            <a:off x="478965" y="471948"/>
            <a:ext cx="3751053" cy="590920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1"/>
          <p:cNvSpPr txBox="1">
            <a:spLocks noGrp="1"/>
          </p:cNvSpPr>
          <p:nvPr>
            <p:ph type="ctrTitle"/>
          </p:nvPr>
        </p:nvSpPr>
        <p:spPr>
          <a:xfrm>
            <a:off x="4662333" y="2099733"/>
            <a:ext cx="5730960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Century Gothic"/>
              <a:buNone/>
            </a:pPr>
            <a:r>
              <a:rPr lang="en-US" sz="4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SOCIAL MEDIA FOR SCHOLARSHIP</a:t>
            </a:r>
            <a:br>
              <a:rPr lang="en-US" sz="4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44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21"/>
          <p:cNvSpPr txBox="1">
            <a:spLocks noGrp="1"/>
          </p:cNvSpPr>
          <p:nvPr>
            <p:ph type="subTitle" idx="1"/>
          </p:nvPr>
        </p:nvSpPr>
        <p:spPr>
          <a:xfrm>
            <a:off x="4662333" y="4777380"/>
            <a:ext cx="5730960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rPr lang="en-US" sz="18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PHIL FRANA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rPr lang="en-US" sz="18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JAMES MADISON UNIVERSITY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88" name="Google Shape;288;p2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  <p:sp>
        <p:nvSpPr>
          <p:cNvPr id="290" name="Google Shape;290;p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92" name="Google Shape;292;p2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cxnSp>
        <p:nvCxnSpPr>
          <p:cNvPr id="294" name="Google Shape;294;p22"/>
          <p:cNvCxnSpPr/>
          <p:nvPr/>
        </p:nvCxnSpPr>
        <p:spPr>
          <a:xfrm>
            <a:off x="5758249" y="4166888"/>
            <a:ext cx="675502" cy="0"/>
          </a:xfrm>
          <a:prstGeom prst="straightConnector1">
            <a:avLst/>
          </a:prstGeom>
          <a:noFill/>
          <a:ln w="12700" cap="flat" cmpd="sng">
            <a:solidFill>
              <a:srgbClr val="EE52A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5" name="Google Shape;295;p22"/>
          <p:cNvSpPr txBox="1">
            <a:spLocks noGrp="1"/>
          </p:cNvSpPr>
          <p:nvPr>
            <p:ph type="title"/>
          </p:nvPr>
        </p:nvSpPr>
        <p:spPr>
          <a:xfrm>
            <a:off x="1683171" y="1169773"/>
            <a:ext cx="8825658" cy="287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</a:pPr>
            <a:r>
              <a:rPr lang="en-US" sz="5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Personal Branding</a:t>
            </a:r>
            <a:endParaRPr/>
          </a:p>
        </p:txBody>
      </p:sp>
      <p:sp>
        <p:nvSpPr>
          <p:cNvPr id="296" name="Google Shape;296;p22"/>
          <p:cNvSpPr txBox="1">
            <a:spLocks noGrp="1"/>
          </p:cNvSpPr>
          <p:nvPr>
            <p:ph type="body" idx="1"/>
          </p:nvPr>
        </p:nvSpPr>
        <p:spPr>
          <a:xfrm>
            <a:off x="1683171" y="4293441"/>
            <a:ext cx="8825658" cy="123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lang="en-US" sz="32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ARTIFICIAL OTHER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Bartle on Communities</a:t>
            </a:r>
            <a:endParaRPr/>
          </a:p>
        </p:txBody>
      </p:sp>
      <p:sp>
        <p:nvSpPr>
          <p:cNvPr id="302" name="Google Shape;302;p23"/>
          <p:cNvSpPr txBox="1"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lang="en-US"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of Interest</a:t>
            </a:r>
            <a:endParaRPr/>
          </a:p>
        </p:txBody>
      </p:sp>
      <p:sp>
        <p:nvSpPr>
          <p:cNvPr id="303" name="Google Shape;303;p23"/>
          <p:cNvSpPr txBox="1">
            <a:spLocks noGrp="1"/>
          </p:cNvSpPr>
          <p:nvPr>
            <p:ph type="body" idx="2"/>
          </p:nvPr>
        </p:nvSpPr>
        <p:spPr>
          <a:xfrm>
            <a:off x="1154953" y="3179764"/>
            <a:ext cx="314187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lang="en-US"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People with the same individual goals and interests group together as a means of furthering those aims.</a:t>
            </a:r>
            <a:endParaRPr/>
          </a:p>
        </p:txBody>
      </p:sp>
      <p:sp>
        <p:nvSpPr>
          <p:cNvPr id="304" name="Google Shape;304;p23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70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lang="en-US"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of Practice</a:t>
            </a:r>
            <a:endParaRPr/>
          </a:p>
        </p:txBody>
      </p:sp>
      <p:sp>
        <p:nvSpPr>
          <p:cNvPr id="305" name="Google Shape;305;p23"/>
          <p:cNvSpPr txBox="1">
            <a:spLocks noGrp="1"/>
          </p:cNvSpPr>
          <p:nvPr>
            <p:ph type="body" idx="4"/>
          </p:nvPr>
        </p:nvSpPr>
        <p:spPr>
          <a:xfrm>
            <a:off x="4512721" y="3179763"/>
            <a:ext cx="314700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lang="en-US"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Members view the community as offering more than simply a means to an end, but of having intrinsic value itself. </a:t>
            </a:r>
            <a:endParaRPr/>
          </a:p>
        </p:txBody>
      </p:sp>
      <p:sp>
        <p:nvSpPr>
          <p:cNvPr id="306" name="Google Shape;306;p23"/>
          <p:cNvSpPr txBox="1">
            <a:spLocks noGrp="1"/>
          </p:cNvSpPr>
          <p:nvPr>
            <p:ph type="body" idx="5"/>
          </p:nvPr>
        </p:nvSpPr>
        <p:spPr>
          <a:xfrm>
            <a:off x="7888135" y="2603501"/>
            <a:ext cx="31457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lang="en-US" sz="2400" b="0" i="0" u="none" strike="noStrike" cap="none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of Commitment</a:t>
            </a:r>
            <a:endParaRPr/>
          </a:p>
        </p:txBody>
      </p:sp>
      <p:sp>
        <p:nvSpPr>
          <p:cNvPr id="307" name="Google Shape;307;p23"/>
          <p:cNvSpPr txBox="1">
            <a:spLocks noGrp="1"/>
          </p:cNvSpPr>
          <p:nvPr>
            <p:ph type="body" idx="6"/>
          </p:nvPr>
        </p:nvSpPr>
        <p:spPr>
          <a:xfrm>
            <a:off x="7888329" y="3179762"/>
            <a:ext cx="3145536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lang="en-US"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Members work together on projects that are important to the aims or shared vision of the community, investing significant time and effort for the benefit of the community as a whole.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4"/>
          <p:cNvSpPr/>
          <p:nvPr/>
        </p:nvSpPr>
        <p:spPr>
          <a:xfrm>
            <a:off x="641275" y="643466"/>
            <a:ext cx="1970939" cy="557106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08061" y="0"/>
                </a:lnTo>
                <a:lnTo>
                  <a:pt x="108390" y="709"/>
                </a:lnTo>
                <a:lnTo>
                  <a:pt x="109726" y="3669"/>
                </a:lnTo>
                <a:lnTo>
                  <a:pt x="110869" y="6642"/>
                </a:lnTo>
                <a:lnTo>
                  <a:pt x="112023" y="9602"/>
                </a:lnTo>
                <a:lnTo>
                  <a:pt x="113099" y="12575"/>
                </a:lnTo>
                <a:lnTo>
                  <a:pt x="114022" y="15509"/>
                </a:lnTo>
                <a:lnTo>
                  <a:pt x="114896" y="18482"/>
                </a:lnTo>
                <a:lnTo>
                  <a:pt x="115694" y="21442"/>
                </a:lnTo>
                <a:lnTo>
                  <a:pt x="116386" y="24349"/>
                </a:lnTo>
                <a:lnTo>
                  <a:pt x="117078" y="27296"/>
                </a:lnTo>
                <a:lnTo>
                  <a:pt x="117655" y="30204"/>
                </a:lnTo>
                <a:lnTo>
                  <a:pt x="118106" y="33112"/>
                </a:lnTo>
                <a:lnTo>
                  <a:pt x="118577" y="36007"/>
                </a:lnTo>
                <a:lnTo>
                  <a:pt x="118971" y="38875"/>
                </a:lnTo>
                <a:lnTo>
                  <a:pt x="119250" y="41718"/>
                </a:lnTo>
                <a:lnTo>
                  <a:pt x="119490" y="44561"/>
                </a:lnTo>
                <a:lnTo>
                  <a:pt x="119721" y="47377"/>
                </a:lnTo>
                <a:lnTo>
                  <a:pt x="119827" y="50155"/>
                </a:lnTo>
                <a:lnTo>
                  <a:pt x="119942" y="52932"/>
                </a:lnTo>
                <a:lnTo>
                  <a:pt x="120000" y="55670"/>
                </a:lnTo>
                <a:lnTo>
                  <a:pt x="119942" y="58383"/>
                </a:lnTo>
                <a:lnTo>
                  <a:pt x="119942" y="61069"/>
                </a:lnTo>
                <a:lnTo>
                  <a:pt x="119827" y="63729"/>
                </a:lnTo>
                <a:lnTo>
                  <a:pt x="119653" y="66337"/>
                </a:lnTo>
                <a:lnTo>
                  <a:pt x="119490" y="68919"/>
                </a:lnTo>
                <a:lnTo>
                  <a:pt x="119308" y="71448"/>
                </a:lnTo>
                <a:lnTo>
                  <a:pt x="119029" y="73965"/>
                </a:lnTo>
                <a:lnTo>
                  <a:pt x="118731" y="76442"/>
                </a:lnTo>
                <a:lnTo>
                  <a:pt x="118462" y="78868"/>
                </a:lnTo>
                <a:lnTo>
                  <a:pt x="117703" y="83601"/>
                </a:lnTo>
                <a:lnTo>
                  <a:pt x="116895" y="88139"/>
                </a:lnTo>
                <a:lnTo>
                  <a:pt x="116050" y="92494"/>
                </a:lnTo>
                <a:lnTo>
                  <a:pt x="115117" y="96614"/>
                </a:lnTo>
                <a:lnTo>
                  <a:pt x="114147" y="100552"/>
                </a:lnTo>
                <a:lnTo>
                  <a:pt x="113099" y="104203"/>
                </a:lnTo>
                <a:lnTo>
                  <a:pt x="112071" y="107633"/>
                </a:lnTo>
                <a:lnTo>
                  <a:pt x="111042" y="110788"/>
                </a:lnTo>
                <a:lnTo>
                  <a:pt x="110072" y="113683"/>
                </a:lnTo>
                <a:lnTo>
                  <a:pt x="109149" y="116252"/>
                </a:lnTo>
                <a:lnTo>
                  <a:pt x="108275" y="118573"/>
                </a:lnTo>
                <a:lnTo>
                  <a:pt x="107742" y="120000"/>
                </a:lnTo>
                <a:lnTo>
                  <a:pt x="0" y="120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277" t="-11548" r="-120388" b="-1154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24"/>
          <p:cNvSpPr/>
          <p:nvPr/>
        </p:nvSpPr>
        <p:spPr>
          <a:xfrm rot="-5677511">
            <a:off x="880752" y="1770635"/>
            <a:ext cx="3346744" cy="6128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0" y="57425"/>
                </a:moveTo>
                <a:cubicBezTo>
                  <a:pt x="20832" y="88701"/>
                  <a:pt x="90288" y="120158"/>
                  <a:pt x="119496" y="120000"/>
                </a:cubicBezTo>
                <a:cubicBezTo>
                  <a:pt x="119868" y="44407"/>
                  <a:pt x="119628" y="75592"/>
                  <a:pt x="120000" y="0"/>
                </a:cubicBezTo>
                <a:lnTo>
                  <a:pt x="120000" y="0"/>
                </a:lnTo>
                <a:lnTo>
                  <a:pt x="116004" y="4626"/>
                </a:lnTo>
                <a:lnTo>
                  <a:pt x="112008" y="9072"/>
                </a:lnTo>
                <a:lnTo>
                  <a:pt x="108012" y="13381"/>
                </a:lnTo>
                <a:lnTo>
                  <a:pt x="104004" y="17078"/>
                </a:lnTo>
                <a:lnTo>
                  <a:pt x="99996" y="20797"/>
                </a:lnTo>
                <a:lnTo>
                  <a:pt x="95988" y="24290"/>
                </a:lnTo>
                <a:lnTo>
                  <a:pt x="92028" y="27261"/>
                </a:lnTo>
                <a:lnTo>
                  <a:pt x="87996" y="30051"/>
                </a:lnTo>
                <a:lnTo>
                  <a:pt x="84000" y="32659"/>
                </a:lnTo>
                <a:lnTo>
                  <a:pt x="80076" y="34881"/>
                </a:lnTo>
                <a:lnTo>
                  <a:pt x="76080" y="37104"/>
                </a:lnTo>
                <a:lnTo>
                  <a:pt x="72156" y="38986"/>
                </a:lnTo>
                <a:lnTo>
                  <a:pt x="68232" y="40461"/>
                </a:lnTo>
                <a:lnTo>
                  <a:pt x="64308" y="41958"/>
                </a:lnTo>
                <a:lnTo>
                  <a:pt x="60432" y="43228"/>
                </a:lnTo>
                <a:lnTo>
                  <a:pt x="56604" y="44180"/>
                </a:lnTo>
                <a:lnTo>
                  <a:pt x="52752" y="44906"/>
                </a:lnTo>
                <a:lnTo>
                  <a:pt x="48948" y="45654"/>
                </a:lnTo>
                <a:lnTo>
                  <a:pt x="45192" y="46017"/>
                </a:lnTo>
                <a:lnTo>
                  <a:pt x="41448" y="46403"/>
                </a:lnTo>
                <a:lnTo>
                  <a:pt x="37740" y="46562"/>
                </a:lnTo>
                <a:lnTo>
                  <a:pt x="34068" y="46403"/>
                </a:lnTo>
                <a:lnTo>
                  <a:pt x="30444" y="46403"/>
                </a:lnTo>
                <a:lnTo>
                  <a:pt x="26856" y="46017"/>
                </a:lnTo>
                <a:lnTo>
                  <a:pt x="23316" y="45450"/>
                </a:lnTo>
                <a:lnTo>
                  <a:pt x="19836" y="44906"/>
                </a:lnTo>
                <a:lnTo>
                  <a:pt x="16416" y="44339"/>
                </a:lnTo>
                <a:lnTo>
                  <a:pt x="13020" y="43432"/>
                </a:lnTo>
                <a:lnTo>
                  <a:pt x="9672" y="42479"/>
                </a:lnTo>
                <a:lnTo>
                  <a:pt x="6396" y="41572"/>
                </a:lnTo>
                <a:lnTo>
                  <a:pt x="0" y="39145"/>
                </a:lnTo>
                <a:cubicBezTo>
                  <a:pt x="336" y="45246"/>
                  <a:pt x="684" y="51324"/>
                  <a:pt x="1020" y="57425"/>
                </a:cubicBez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6" name="Google Shape;316;p2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2260148" y="643467"/>
            <a:ext cx="9288385" cy="5571066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17" name="Google Shape;317;p2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4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5"/>
          <p:cNvSpPr/>
          <p:nvPr/>
        </p:nvSpPr>
        <p:spPr>
          <a:xfrm>
            <a:off x="641275" y="643466"/>
            <a:ext cx="1970939" cy="557106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08061" y="0"/>
                </a:lnTo>
                <a:lnTo>
                  <a:pt x="108390" y="709"/>
                </a:lnTo>
                <a:lnTo>
                  <a:pt x="109726" y="3669"/>
                </a:lnTo>
                <a:lnTo>
                  <a:pt x="110869" y="6642"/>
                </a:lnTo>
                <a:lnTo>
                  <a:pt x="112023" y="9602"/>
                </a:lnTo>
                <a:lnTo>
                  <a:pt x="113099" y="12575"/>
                </a:lnTo>
                <a:lnTo>
                  <a:pt x="114022" y="15509"/>
                </a:lnTo>
                <a:lnTo>
                  <a:pt x="114896" y="18482"/>
                </a:lnTo>
                <a:lnTo>
                  <a:pt x="115694" y="21442"/>
                </a:lnTo>
                <a:lnTo>
                  <a:pt x="116386" y="24349"/>
                </a:lnTo>
                <a:lnTo>
                  <a:pt x="117078" y="27296"/>
                </a:lnTo>
                <a:lnTo>
                  <a:pt x="117655" y="30204"/>
                </a:lnTo>
                <a:lnTo>
                  <a:pt x="118106" y="33112"/>
                </a:lnTo>
                <a:lnTo>
                  <a:pt x="118577" y="36007"/>
                </a:lnTo>
                <a:lnTo>
                  <a:pt x="118971" y="38875"/>
                </a:lnTo>
                <a:lnTo>
                  <a:pt x="119250" y="41718"/>
                </a:lnTo>
                <a:lnTo>
                  <a:pt x="119490" y="44561"/>
                </a:lnTo>
                <a:lnTo>
                  <a:pt x="119721" y="47377"/>
                </a:lnTo>
                <a:lnTo>
                  <a:pt x="119827" y="50155"/>
                </a:lnTo>
                <a:lnTo>
                  <a:pt x="119942" y="52932"/>
                </a:lnTo>
                <a:lnTo>
                  <a:pt x="120000" y="55670"/>
                </a:lnTo>
                <a:lnTo>
                  <a:pt x="119942" y="58383"/>
                </a:lnTo>
                <a:lnTo>
                  <a:pt x="119942" y="61069"/>
                </a:lnTo>
                <a:lnTo>
                  <a:pt x="119827" y="63729"/>
                </a:lnTo>
                <a:lnTo>
                  <a:pt x="119653" y="66337"/>
                </a:lnTo>
                <a:lnTo>
                  <a:pt x="119490" y="68919"/>
                </a:lnTo>
                <a:lnTo>
                  <a:pt x="119308" y="71448"/>
                </a:lnTo>
                <a:lnTo>
                  <a:pt x="119029" y="73965"/>
                </a:lnTo>
                <a:lnTo>
                  <a:pt x="118731" y="76442"/>
                </a:lnTo>
                <a:lnTo>
                  <a:pt x="118462" y="78868"/>
                </a:lnTo>
                <a:lnTo>
                  <a:pt x="117703" y="83601"/>
                </a:lnTo>
                <a:lnTo>
                  <a:pt x="116895" y="88139"/>
                </a:lnTo>
                <a:lnTo>
                  <a:pt x="116050" y="92494"/>
                </a:lnTo>
                <a:lnTo>
                  <a:pt x="115117" y="96614"/>
                </a:lnTo>
                <a:lnTo>
                  <a:pt x="114147" y="100552"/>
                </a:lnTo>
                <a:lnTo>
                  <a:pt x="113099" y="104203"/>
                </a:lnTo>
                <a:lnTo>
                  <a:pt x="112071" y="107633"/>
                </a:lnTo>
                <a:lnTo>
                  <a:pt x="111042" y="110788"/>
                </a:lnTo>
                <a:lnTo>
                  <a:pt x="110072" y="113683"/>
                </a:lnTo>
                <a:lnTo>
                  <a:pt x="109149" y="116252"/>
                </a:lnTo>
                <a:lnTo>
                  <a:pt x="108275" y="118573"/>
                </a:lnTo>
                <a:lnTo>
                  <a:pt x="107742" y="120000"/>
                </a:lnTo>
                <a:lnTo>
                  <a:pt x="0" y="120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277" t="-11548" r="-120388" b="-1154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25"/>
          <p:cNvSpPr/>
          <p:nvPr/>
        </p:nvSpPr>
        <p:spPr>
          <a:xfrm rot="-5677511">
            <a:off x="880752" y="1770635"/>
            <a:ext cx="3346744" cy="6128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0" y="57425"/>
                </a:moveTo>
                <a:cubicBezTo>
                  <a:pt x="20832" y="88701"/>
                  <a:pt x="90288" y="120158"/>
                  <a:pt x="119496" y="120000"/>
                </a:cubicBezTo>
                <a:cubicBezTo>
                  <a:pt x="119868" y="44407"/>
                  <a:pt x="119628" y="75592"/>
                  <a:pt x="120000" y="0"/>
                </a:cubicBezTo>
                <a:lnTo>
                  <a:pt x="120000" y="0"/>
                </a:lnTo>
                <a:lnTo>
                  <a:pt x="116004" y="4626"/>
                </a:lnTo>
                <a:lnTo>
                  <a:pt x="112008" y="9072"/>
                </a:lnTo>
                <a:lnTo>
                  <a:pt x="108012" y="13381"/>
                </a:lnTo>
                <a:lnTo>
                  <a:pt x="104004" y="17078"/>
                </a:lnTo>
                <a:lnTo>
                  <a:pt x="99996" y="20797"/>
                </a:lnTo>
                <a:lnTo>
                  <a:pt x="95988" y="24290"/>
                </a:lnTo>
                <a:lnTo>
                  <a:pt x="92028" y="27261"/>
                </a:lnTo>
                <a:lnTo>
                  <a:pt x="87996" y="30051"/>
                </a:lnTo>
                <a:lnTo>
                  <a:pt x="84000" y="32659"/>
                </a:lnTo>
                <a:lnTo>
                  <a:pt x="80076" y="34881"/>
                </a:lnTo>
                <a:lnTo>
                  <a:pt x="76080" y="37104"/>
                </a:lnTo>
                <a:lnTo>
                  <a:pt x="72156" y="38986"/>
                </a:lnTo>
                <a:lnTo>
                  <a:pt x="68232" y="40461"/>
                </a:lnTo>
                <a:lnTo>
                  <a:pt x="64308" y="41958"/>
                </a:lnTo>
                <a:lnTo>
                  <a:pt x="60432" y="43228"/>
                </a:lnTo>
                <a:lnTo>
                  <a:pt x="56604" y="44180"/>
                </a:lnTo>
                <a:lnTo>
                  <a:pt x="52752" y="44906"/>
                </a:lnTo>
                <a:lnTo>
                  <a:pt x="48948" y="45654"/>
                </a:lnTo>
                <a:lnTo>
                  <a:pt x="45192" y="46017"/>
                </a:lnTo>
                <a:lnTo>
                  <a:pt x="41448" y="46403"/>
                </a:lnTo>
                <a:lnTo>
                  <a:pt x="37740" y="46562"/>
                </a:lnTo>
                <a:lnTo>
                  <a:pt x="34068" y="46403"/>
                </a:lnTo>
                <a:lnTo>
                  <a:pt x="30444" y="46403"/>
                </a:lnTo>
                <a:lnTo>
                  <a:pt x="26856" y="46017"/>
                </a:lnTo>
                <a:lnTo>
                  <a:pt x="23316" y="45450"/>
                </a:lnTo>
                <a:lnTo>
                  <a:pt x="19836" y="44906"/>
                </a:lnTo>
                <a:lnTo>
                  <a:pt x="16416" y="44339"/>
                </a:lnTo>
                <a:lnTo>
                  <a:pt x="13020" y="43432"/>
                </a:lnTo>
                <a:lnTo>
                  <a:pt x="9672" y="42479"/>
                </a:lnTo>
                <a:lnTo>
                  <a:pt x="6396" y="41572"/>
                </a:lnTo>
                <a:lnTo>
                  <a:pt x="0" y="39145"/>
                </a:lnTo>
                <a:cubicBezTo>
                  <a:pt x="336" y="45246"/>
                  <a:pt x="684" y="51324"/>
                  <a:pt x="1020" y="57425"/>
                </a:cubicBez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7" name="Google Shape;327;p25" descr="A screenshot of a cell phone&#10;&#10;Description generated with very high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r="4549" b="1"/>
          <a:stretch/>
        </p:blipFill>
        <p:spPr>
          <a:xfrm>
            <a:off x="2260148" y="643467"/>
            <a:ext cx="9288385" cy="5571066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28" name="Google Shape;328;p2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5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5" name="Google Shape;335;p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6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37" name="Google Shape;337;p2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8" name="Google Shape;338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9" name="Google Shape;339;p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6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pic>
        <p:nvPicPr>
          <p:cNvPr id="341" name="Google Shape;341;p26" descr="A screenshot of a cell phone&#10;&#10;Description generated with very high confidence"/>
          <p:cNvPicPr preferRelativeResize="0"/>
          <p:nvPr/>
        </p:nvPicPr>
        <p:blipFill rotWithShape="1">
          <a:blip r:embed="rId4">
            <a:alphaModFix amt="25000"/>
          </a:blip>
          <a:srcRect t="9091" r="14383"/>
          <a:stretch/>
        </p:blipFill>
        <p:spPr>
          <a:xfrm>
            <a:off x="474133" y="475488"/>
            <a:ext cx="11243734" cy="590973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6"/>
          <p:cNvSpPr txBox="1">
            <a:spLocks noGrp="1"/>
          </p:cNvSpPr>
          <p:nvPr>
            <p:ph type="title"/>
          </p:nvPr>
        </p:nvSpPr>
        <p:spPr>
          <a:xfrm>
            <a:off x="1154954" y="2099733"/>
            <a:ext cx="8827245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en-US" sz="5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Twitter Archive</a:t>
            </a:r>
            <a:endParaRPr/>
          </a:p>
        </p:txBody>
      </p:sp>
      <p:sp>
        <p:nvSpPr>
          <p:cNvPr id="344" name="Google Shape;344;p26"/>
          <p:cNvSpPr txBox="1">
            <a:spLocks noGrp="1"/>
          </p:cNvSpPr>
          <p:nvPr>
            <p:ph type="body" idx="1"/>
          </p:nvPr>
        </p:nvSpPr>
        <p:spPr>
          <a:xfrm>
            <a:off x="1154954" y="4777380"/>
            <a:ext cx="8827245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50" name="Google Shape;350;p2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7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58" name="Google Shape;358;p27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59" name="Google Shape;359;p2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0" name="Google Shape;360;p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1" name="Google Shape;361;p2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7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7"/>
            <p:cNvSpPr/>
            <p:nvPr/>
          </p:nvSpPr>
          <p:spPr>
            <a:xfrm rot="-54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66" name="Google Shape;366;p27"/>
            <p:cNvSpPr/>
            <p:nvPr/>
          </p:nvSpPr>
          <p:spPr>
            <a:xfrm rot="-5677511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7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pic>
        <p:nvPicPr>
          <p:cNvPr id="368" name="Google Shape;368;p27" descr="A screenshot of a computer&#10;&#10;Description generated with very high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1051" r="21051"/>
          <a:stretch/>
        </p:blipFill>
        <p:spPr>
          <a:xfrm>
            <a:off x="7418226" y="659854"/>
            <a:ext cx="3943677" cy="558536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69" name="Google Shape;369;p2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7"/>
          <p:cNvSpPr txBox="1"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ts val="3600"/>
              <a:buFont typeface="Century Gothic"/>
              <a:buNone/>
            </a:pPr>
            <a:r>
              <a:rPr lang="en-US" sz="3600" b="0" i="0" u="none" strike="noStrike" cap="none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Twitter Lists</a:t>
            </a:r>
            <a:endParaRPr/>
          </a:p>
        </p:txBody>
      </p:sp>
      <p:sp>
        <p:nvSpPr>
          <p:cNvPr id="371" name="Google Shape;371;p27"/>
          <p:cNvSpPr txBox="1">
            <a:spLocks noGrp="1"/>
          </p:cNvSpPr>
          <p:nvPr>
            <p:ph type="body" idx="1"/>
          </p:nvPr>
        </p:nvSpPr>
        <p:spPr>
          <a:xfrm>
            <a:off x="639098" y="2418735"/>
            <a:ext cx="6072776" cy="3811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711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7" name="Google Shape;377;p2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8" name="Google Shape;378;p2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8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86" name="Google Shape;386;p28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87" name="Google Shape;387;p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8" name="Google Shape;388;p2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9" name="Google Shape;389;p2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95" name="Google Shape;395;p28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pic>
        <p:nvPicPr>
          <p:cNvPr id="396" name="Google Shape;396;p28" descr="A screenshot of a cell phone&#10;&#10;Description generated with high confidenc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 l="3106" r="10784" b="-4"/>
          <a:stretch/>
        </p:blipFill>
        <p:spPr>
          <a:xfrm>
            <a:off x="5011234" y="174171"/>
            <a:ext cx="5990595" cy="652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8"/>
          <p:cNvPicPr preferRelativeResize="0"/>
          <p:nvPr/>
        </p:nvPicPr>
        <p:blipFill rotWithShape="1">
          <a:blip r:embed="rId5">
            <a:alphaModFix/>
          </a:blip>
          <a:srcRect l="22221" r="-2" b="-2"/>
          <a:stretch/>
        </p:blipFill>
        <p:spPr>
          <a:xfrm>
            <a:off x="689376" y="1143000"/>
            <a:ext cx="3674288" cy="48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endParaRPr sz="36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4" name="Google Shape;404;p29" descr="A screenshot of a cell phone&#10;&#10;Description generated with very high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25600" y="973667"/>
            <a:ext cx="3634055" cy="515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9" descr="A screenshot of a cell phone&#10;&#10;Description generated with very high confidenc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248025" y="985936"/>
            <a:ext cx="3621669" cy="5134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9" descr="A screenshot of a cell phone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58065" y="973668"/>
            <a:ext cx="3620005" cy="5159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0"/>
          <p:cNvSpPr/>
          <p:nvPr/>
        </p:nvSpPr>
        <p:spPr>
          <a:xfrm>
            <a:off x="641275" y="643466"/>
            <a:ext cx="1970939" cy="557106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08061" y="0"/>
                </a:lnTo>
                <a:lnTo>
                  <a:pt x="108390" y="709"/>
                </a:lnTo>
                <a:lnTo>
                  <a:pt x="109726" y="3669"/>
                </a:lnTo>
                <a:lnTo>
                  <a:pt x="110869" y="6642"/>
                </a:lnTo>
                <a:lnTo>
                  <a:pt x="112023" y="9602"/>
                </a:lnTo>
                <a:lnTo>
                  <a:pt x="113099" y="12575"/>
                </a:lnTo>
                <a:lnTo>
                  <a:pt x="114022" y="15509"/>
                </a:lnTo>
                <a:lnTo>
                  <a:pt x="114896" y="18482"/>
                </a:lnTo>
                <a:lnTo>
                  <a:pt x="115694" y="21442"/>
                </a:lnTo>
                <a:lnTo>
                  <a:pt x="116386" y="24349"/>
                </a:lnTo>
                <a:lnTo>
                  <a:pt x="117078" y="27296"/>
                </a:lnTo>
                <a:lnTo>
                  <a:pt x="117655" y="30204"/>
                </a:lnTo>
                <a:lnTo>
                  <a:pt x="118106" y="33112"/>
                </a:lnTo>
                <a:lnTo>
                  <a:pt x="118577" y="36007"/>
                </a:lnTo>
                <a:lnTo>
                  <a:pt x="118971" y="38875"/>
                </a:lnTo>
                <a:lnTo>
                  <a:pt x="119250" y="41718"/>
                </a:lnTo>
                <a:lnTo>
                  <a:pt x="119490" y="44561"/>
                </a:lnTo>
                <a:lnTo>
                  <a:pt x="119721" y="47377"/>
                </a:lnTo>
                <a:lnTo>
                  <a:pt x="119827" y="50155"/>
                </a:lnTo>
                <a:lnTo>
                  <a:pt x="119942" y="52932"/>
                </a:lnTo>
                <a:lnTo>
                  <a:pt x="120000" y="55670"/>
                </a:lnTo>
                <a:lnTo>
                  <a:pt x="119942" y="58383"/>
                </a:lnTo>
                <a:lnTo>
                  <a:pt x="119942" y="61069"/>
                </a:lnTo>
                <a:lnTo>
                  <a:pt x="119827" y="63729"/>
                </a:lnTo>
                <a:lnTo>
                  <a:pt x="119653" y="66337"/>
                </a:lnTo>
                <a:lnTo>
                  <a:pt x="119490" y="68919"/>
                </a:lnTo>
                <a:lnTo>
                  <a:pt x="119308" y="71448"/>
                </a:lnTo>
                <a:lnTo>
                  <a:pt x="119029" y="73965"/>
                </a:lnTo>
                <a:lnTo>
                  <a:pt x="118731" y="76442"/>
                </a:lnTo>
                <a:lnTo>
                  <a:pt x="118462" y="78868"/>
                </a:lnTo>
                <a:lnTo>
                  <a:pt x="117703" y="83601"/>
                </a:lnTo>
                <a:lnTo>
                  <a:pt x="116895" y="88139"/>
                </a:lnTo>
                <a:lnTo>
                  <a:pt x="116050" y="92494"/>
                </a:lnTo>
                <a:lnTo>
                  <a:pt x="115117" y="96614"/>
                </a:lnTo>
                <a:lnTo>
                  <a:pt x="114147" y="100552"/>
                </a:lnTo>
                <a:lnTo>
                  <a:pt x="113099" y="104203"/>
                </a:lnTo>
                <a:lnTo>
                  <a:pt x="112071" y="107633"/>
                </a:lnTo>
                <a:lnTo>
                  <a:pt x="111042" y="110788"/>
                </a:lnTo>
                <a:lnTo>
                  <a:pt x="110072" y="113683"/>
                </a:lnTo>
                <a:lnTo>
                  <a:pt x="109149" y="116252"/>
                </a:lnTo>
                <a:lnTo>
                  <a:pt x="108275" y="118573"/>
                </a:lnTo>
                <a:lnTo>
                  <a:pt x="107742" y="120000"/>
                </a:lnTo>
                <a:lnTo>
                  <a:pt x="0" y="120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277" t="-11548" r="-120388" b="-1154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30"/>
          <p:cNvSpPr/>
          <p:nvPr/>
        </p:nvSpPr>
        <p:spPr>
          <a:xfrm rot="-5677511">
            <a:off x="880752" y="1770635"/>
            <a:ext cx="3346744" cy="6128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0" y="57425"/>
                </a:moveTo>
                <a:cubicBezTo>
                  <a:pt x="20832" y="88701"/>
                  <a:pt x="90288" y="120158"/>
                  <a:pt x="119496" y="120000"/>
                </a:cubicBezTo>
                <a:cubicBezTo>
                  <a:pt x="119868" y="44407"/>
                  <a:pt x="119628" y="75592"/>
                  <a:pt x="120000" y="0"/>
                </a:cubicBezTo>
                <a:lnTo>
                  <a:pt x="120000" y="0"/>
                </a:lnTo>
                <a:lnTo>
                  <a:pt x="116004" y="4626"/>
                </a:lnTo>
                <a:lnTo>
                  <a:pt x="112008" y="9072"/>
                </a:lnTo>
                <a:lnTo>
                  <a:pt x="108012" y="13381"/>
                </a:lnTo>
                <a:lnTo>
                  <a:pt x="104004" y="17078"/>
                </a:lnTo>
                <a:lnTo>
                  <a:pt x="99996" y="20797"/>
                </a:lnTo>
                <a:lnTo>
                  <a:pt x="95988" y="24290"/>
                </a:lnTo>
                <a:lnTo>
                  <a:pt x="92028" y="27261"/>
                </a:lnTo>
                <a:lnTo>
                  <a:pt x="87996" y="30051"/>
                </a:lnTo>
                <a:lnTo>
                  <a:pt x="84000" y="32659"/>
                </a:lnTo>
                <a:lnTo>
                  <a:pt x="80076" y="34881"/>
                </a:lnTo>
                <a:lnTo>
                  <a:pt x="76080" y="37104"/>
                </a:lnTo>
                <a:lnTo>
                  <a:pt x="72156" y="38986"/>
                </a:lnTo>
                <a:lnTo>
                  <a:pt x="68232" y="40461"/>
                </a:lnTo>
                <a:lnTo>
                  <a:pt x="64308" y="41958"/>
                </a:lnTo>
                <a:lnTo>
                  <a:pt x="60432" y="43228"/>
                </a:lnTo>
                <a:lnTo>
                  <a:pt x="56604" y="44180"/>
                </a:lnTo>
                <a:lnTo>
                  <a:pt x="52752" y="44906"/>
                </a:lnTo>
                <a:lnTo>
                  <a:pt x="48948" y="45654"/>
                </a:lnTo>
                <a:lnTo>
                  <a:pt x="45192" y="46017"/>
                </a:lnTo>
                <a:lnTo>
                  <a:pt x="41448" y="46403"/>
                </a:lnTo>
                <a:lnTo>
                  <a:pt x="37740" y="46562"/>
                </a:lnTo>
                <a:lnTo>
                  <a:pt x="34068" y="46403"/>
                </a:lnTo>
                <a:lnTo>
                  <a:pt x="30444" y="46403"/>
                </a:lnTo>
                <a:lnTo>
                  <a:pt x="26856" y="46017"/>
                </a:lnTo>
                <a:lnTo>
                  <a:pt x="23316" y="45450"/>
                </a:lnTo>
                <a:lnTo>
                  <a:pt x="19836" y="44906"/>
                </a:lnTo>
                <a:lnTo>
                  <a:pt x="16416" y="44339"/>
                </a:lnTo>
                <a:lnTo>
                  <a:pt x="13020" y="43432"/>
                </a:lnTo>
                <a:lnTo>
                  <a:pt x="9672" y="42479"/>
                </a:lnTo>
                <a:lnTo>
                  <a:pt x="6396" y="41572"/>
                </a:lnTo>
                <a:lnTo>
                  <a:pt x="0" y="39145"/>
                </a:lnTo>
                <a:cubicBezTo>
                  <a:pt x="336" y="45246"/>
                  <a:pt x="684" y="51324"/>
                  <a:pt x="1020" y="57425"/>
                </a:cubicBez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5" name="Google Shape;415;p30" descr="A screenshot of a cell phone&#10;&#10;Description generated with very high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686" r="9698"/>
          <a:stretch/>
        </p:blipFill>
        <p:spPr>
          <a:xfrm>
            <a:off x="2113762" y="643467"/>
            <a:ext cx="9693925" cy="5571066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416" name="Google Shape;416;p3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0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3" name="Google Shape;423;p3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24" name="Google Shape;424;p3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426" name="Google Shape;426;p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1"/>
          <p:cNvSpPr/>
          <p:nvPr/>
        </p:nvSpPr>
        <p:spPr>
          <a:xfrm>
            <a:off x="0" y="2667000"/>
            <a:ext cx="4191000" cy="4191000"/>
          </a:xfrm>
          <a:prstGeom prst="ellipse">
            <a:avLst/>
          </a:prstGeom>
          <a:gradFill>
            <a:gsLst>
              <a:gs pos="0">
                <a:srgbClr val="9B6BF2">
                  <a:alpha val="10980"/>
                </a:srgbClr>
              </a:gs>
              <a:gs pos="36000">
                <a:srgbClr val="9B6BF2">
                  <a:alpha val="9803"/>
                </a:srgbClr>
              </a:gs>
              <a:gs pos="75000">
                <a:srgbClr val="9B6BF2">
                  <a:alpha val="0"/>
                </a:srgbClr>
              </a:gs>
              <a:gs pos="100000">
                <a:srgbClr val="9B6BF2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1"/>
          <p:cNvSpPr/>
          <p:nvPr/>
        </p:nvSpPr>
        <p:spPr>
          <a:xfrm>
            <a:off x="0" y="2895600"/>
            <a:ext cx="2362200" cy="2362200"/>
          </a:xfrm>
          <a:prstGeom prst="ellipse">
            <a:avLst/>
          </a:prstGeom>
          <a:gradFill>
            <a:gsLst>
              <a:gs pos="0">
                <a:srgbClr val="9B6BF2">
                  <a:alpha val="7843"/>
                </a:srgbClr>
              </a:gs>
              <a:gs pos="36000">
                <a:srgbClr val="9B6BF2">
                  <a:alpha val="7843"/>
                </a:srgbClr>
              </a:gs>
              <a:gs pos="72000">
                <a:srgbClr val="9B6BF2">
                  <a:alpha val="0"/>
                </a:srgbClr>
              </a:gs>
              <a:gs pos="100000">
                <a:srgbClr val="9B6BF2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1"/>
          <p:cNvSpPr/>
          <p:nvPr/>
        </p:nvSpPr>
        <p:spPr>
          <a:xfrm rot="10371525">
            <a:off x="263767" y="4117124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0" y="57425"/>
                </a:moveTo>
                <a:cubicBezTo>
                  <a:pt x="20832" y="88701"/>
                  <a:pt x="90288" y="120158"/>
                  <a:pt x="119496" y="120000"/>
                </a:cubicBezTo>
                <a:cubicBezTo>
                  <a:pt x="119868" y="44407"/>
                  <a:pt x="119628" y="75592"/>
                  <a:pt x="120000" y="0"/>
                </a:cubicBezTo>
                <a:lnTo>
                  <a:pt x="120000" y="0"/>
                </a:lnTo>
                <a:lnTo>
                  <a:pt x="116004" y="4626"/>
                </a:lnTo>
                <a:lnTo>
                  <a:pt x="112008" y="9072"/>
                </a:lnTo>
                <a:lnTo>
                  <a:pt x="108012" y="13381"/>
                </a:lnTo>
                <a:lnTo>
                  <a:pt x="104004" y="17078"/>
                </a:lnTo>
                <a:lnTo>
                  <a:pt x="99996" y="20797"/>
                </a:lnTo>
                <a:lnTo>
                  <a:pt x="95988" y="24290"/>
                </a:lnTo>
                <a:lnTo>
                  <a:pt x="92028" y="27261"/>
                </a:lnTo>
                <a:lnTo>
                  <a:pt x="87996" y="30051"/>
                </a:lnTo>
                <a:lnTo>
                  <a:pt x="84000" y="32659"/>
                </a:lnTo>
                <a:lnTo>
                  <a:pt x="80076" y="34881"/>
                </a:lnTo>
                <a:lnTo>
                  <a:pt x="76080" y="37104"/>
                </a:lnTo>
                <a:lnTo>
                  <a:pt x="72156" y="38986"/>
                </a:lnTo>
                <a:lnTo>
                  <a:pt x="68232" y="40461"/>
                </a:lnTo>
                <a:lnTo>
                  <a:pt x="64308" y="41958"/>
                </a:lnTo>
                <a:lnTo>
                  <a:pt x="60432" y="43228"/>
                </a:lnTo>
                <a:lnTo>
                  <a:pt x="56604" y="44180"/>
                </a:lnTo>
                <a:lnTo>
                  <a:pt x="52752" y="44906"/>
                </a:lnTo>
                <a:lnTo>
                  <a:pt x="48948" y="45654"/>
                </a:lnTo>
                <a:lnTo>
                  <a:pt x="45192" y="46017"/>
                </a:lnTo>
                <a:lnTo>
                  <a:pt x="41448" y="46403"/>
                </a:lnTo>
                <a:lnTo>
                  <a:pt x="37740" y="46562"/>
                </a:lnTo>
                <a:lnTo>
                  <a:pt x="34068" y="46403"/>
                </a:lnTo>
                <a:lnTo>
                  <a:pt x="30444" y="46403"/>
                </a:lnTo>
                <a:lnTo>
                  <a:pt x="26856" y="46017"/>
                </a:lnTo>
                <a:lnTo>
                  <a:pt x="23316" y="45450"/>
                </a:lnTo>
                <a:lnTo>
                  <a:pt x="19836" y="44906"/>
                </a:lnTo>
                <a:lnTo>
                  <a:pt x="16416" y="44339"/>
                </a:lnTo>
                <a:lnTo>
                  <a:pt x="13020" y="43432"/>
                </a:lnTo>
                <a:lnTo>
                  <a:pt x="9672" y="42479"/>
                </a:lnTo>
                <a:lnTo>
                  <a:pt x="6396" y="41572"/>
                </a:lnTo>
                <a:lnTo>
                  <a:pt x="0" y="39145"/>
                </a:lnTo>
                <a:cubicBezTo>
                  <a:pt x="336" y="45246"/>
                  <a:pt x="684" y="51324"/>
                  <a:pt x="1020" y="57425"/>
                </a:cubicBez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31"/>
          <p:cNvSpPr/>
          <p:nvPr/>
        </p:nvSpPr>
        <p:spPr>
          <a:xfrm rot="10800000">
            <a:off x="457200" y="0"/>
            <a:ext cx="11277600" cy="4533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lnTo>
                  <a:pt x="120000" y="42"/>
                </a:lnTo>
                <a:lnTo>
                  <a:pt x="120000" y="42"/>
                </a:lnTo>
                <a:lnTo>
                  <a:pt x="117280" y="1092"/>
                </a:lnTo>
                <a:lnTo>
                  <a:pt x="114560" y="2100"/>
                </a:lnTo>
                <a:lnTo>
                  <a:pt x="111841" y="3067"/>
                </a:lnTo>
                <a:lnTo>
                  <a:pt x="109104" y="3907"/>
                </a:lnTo>
                <a:lnTo>
                  <a:pt x="106385" y="4747"/>
                </a:lnTo>
                <a:lnTo>
                  <a:pt x="103648" y="5546"/>
                </a:lnTo>
                <a:lnTo>
                  <a:pt x="100945" y="6218"/>
                </a:lnTo>
                <a:lnTo>
                  <a:pt x="98209" y="6848"/>
                </a:lnTo>
                <a:lnTo>
                  <a:pt x="95489" y="7436"/>
                </a:lnTo>
                <a:lnTo>
                  <a:pt x="92804" y="7941"/>
                </a:lnTo>
                <a:lnTo>
                  <a:pt x="90101" y="8445"/>
                </a:lnTo>
                <a:lnTo>
                  <a:pt x="87415" y="8865"/>
                </a:lnTo>
                <a:lnTo>
                  <a:pt x="84746" y="9201"/>
                </a:lnTo>
                <a:lnTo>
                  <a:pt x="82077" y="9537"/>
                </a:lnTo>
                <a:lnTo>
                  <a:pt x="79442" y="9831"/>
                </a:lnTo>
                <a:lnTo>
                  <a:pt x="76824" y="10042"/>
                </a:lnTo>
                <a:lnTo>
                  <a:pt x="74206" y="10210"/>
                </a:lnTo>
                <a:lnTo>
                  <a:pt x="71621" y="10378"/>
                </a:lnTo>
                <a:lnTo>
                  <a:pt x="69054" y="10462"/>
                </a:lnTo>
                <a:lnTo>
                  <a:pt x="66503" y="10546"/>
                </a:lnTo>
                <a:lnTo>
                  <a:pt x="63986" y="10588"/>
                </a:lnTo>
                <a:lnTo>
                  <a:pt x="61486" y="10546"/>
                </a:lnTo>
                <a:lnTo>
                  <a:pt x="59020" y="10546"/>
                </a:lnTo>
                <a:lnTo>
                  <a:pt x="56570" y="10462"/>
                </a:lnTo>
                <a:lnTo>
                  <a:pt x="54172" y="10336"/>
                </a:lnTo>
                <a:lnTo>
                  <a:pt x="51790" y="10210"/>
                </a:lnTo>
                <a:lnTo>
                  <a:pt x="49459" y="10084"/>
                </a:lnTo>
                <a:lnTo>
                  <a:pt x="47145" y="9873"/>
                </a:lnTo>
                <a:lnTo>
                  <a:pt x="44864" y="9663"/>
                </a:lnTo>
                <a:lnTo>
                  <a:pt x="42635" y="9453"/>
                </a:lnTo>
                <a:lnTo>
                  <a:pt x="38277" y="8907"/>
                </a:lnTo>
                <a:lnTo>
                  <a:pt x="34104" y="8319"/>
                </a:lnTo>
                <a:lnTo>
                  <a:pt x="30101" y="7689"/>
                </a:lnTo>
                <a:lnTo>
                  <a:pt x="26300" y="7016"/>
                </a:lnTo>
                <a:lnTo>
                  <a:pt x="22685" y="6302"/>
                </a:lnTo>
                <a:lnTo>
                  <a:pt x="19324" y="5546"/>
                </a:lnTo>
                <a:lnTo>
                  <a:pt x="16165" y="4789"/>
                </a:lnTo>
                <a:lnTo>
                  <a:pt x="13260" y="4033"/>
                </a:lnTo>
                <a:lnTo>
                  <a:pt x="10591" y="3319"/>
                </a:lnTo>
                <a:lnTo>
                  <a:pt x="8226" y="2647"/>
                </a:lnTo>
                <a:lnTo>
                  <a:pt x="6097" y="2016"/>
                </a:lnTo>
                <a:lnTo>
                  <a:pt x="4290" y="1470"/>
                </a:lnTo>
                <a:lnTo>
                  <a:pt x="2787" y="966"/>
                </a:lnTo>
                <a:lnTo>
                  <a:pt x="709" y="25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432" name="Google Shape;432;p31"/>
          <p:cNvSpPr/>
          <p:nvPr/>
        </p:nvSpPr>
        <p:spPr>
          <a:xfrm>
            <a:off x="0" y="1587"/>
            <a:ext cx="12192000" cy="6856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close/>
                <a:moveTo>
                  <a:pt x="115248" y="111664"/>
                </a:moveTo>
                <a:lnTo>
                  <a:pt x="4688" y="111664"/>
                </a:lnTo>
                <a:lnTo>
                  <a:pt x="4688" y="8224"/>
                </a:lnTo>
                <a:lnTo>
                  <a:pt x="115248" y="8224"/>
                </a:lnTo>
                <a:lnTo>
                  <a:pt x="115248" y="11166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pic>
        <p:nvPicPr>
          <p:cNvPr id="433" name="Google Shape;433;p31" descr="A close up of text on a white background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7849" y="474132"/>
            <a:ext cx="2579712" cy="3439617"/>
          </a:xfrm>
          <a:prstGeom prst="roundRect">
            <a:avLst>
              <a:gd name="adj" fmla="val 1858"/>
            </a:avLst>
          </a:prstGeom>
          <a:noFill/>
          <a:ln>
            <a:noFill/>
          </a:ln>
        </p:spPr>
      </p:pic>
      <p:pic>
        <p:nvPicPr>
          <p:cNvPr id="434" name="Google Shape;434;p31" descr="A close up of text on a white background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9478" y="473338"/>
            <a:ext cx="2579712" cy="3439617"/>
          </a:xfrm>
          <a:prstGeom prst="roundRect">
            <a:avLst>
              <a:gd name="adj" fmla="val 1858"/>
            </a:avLst>
          </a:prstGeom>
          <a:noFill/>
          <a:ln>
            <a:noFill/>
          </a:ln>
        </p:spPr>
      </p:pic>
      <p:pic>
        <p:nvPicPr>
          <p:cNvPr id="435" name="Google Shape;435;p31" descr="A close up of text on a white background&#10;&#10;Description generated with very high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8939907" y="473338"/>
            <a:ext cx="2579712" cy="3439617"/>
          </a:xfrm>
          <a:prstGeom prst="roundRect">
            <a:avLst>
              <a:gd name="adj" fmla="val 1858"/>
            </a:avLst>
          </a:prstGeom>
          <a:noFill/>
          <a:ln>
            <a:noFill/>
          </a:ln>
        </p:spPr>
      </p:pic>
      <p:sp>
        <p:nvSpPr>
          <p:cNvPr id="436" name="Google Shape;436;p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7" name="Google Shape;437;p31" descr="A close up of text on a white background&#10;&#10;Description generated with very high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4561" y="473338"/>
            <a:ext cx="2579712" cy="3439617"/>
          </a:xfrm>
          <a:prstGeom prst="roundRect">
            <a:avLst>
              <a:gd name="adj" fmla="val 1858"/>
            </a:avLst>
          </a:prstGeom>
          <a:noFill/>
          <a:ln>
            <a:noFill/>
          </a:ln>
        </p:spPr>
      </p:pic>
      <p:sp>
        <p:nvSpPr>
          <p:cNvPr id="438" name="Google Shape;438;p31"/>
          <p:cNvSpPr txBox="1">
            <a:spLocks noGrp="1"/>
          </p:cNvSpPr>
          <p:nvPr>
            <p:ph type="title"/>
          </p:nvPr>
        </p:nvSpPr>
        <p:spPr>
          <a:xfrm>
            <a:off x="649975" y="4517136"/>
            <a:ext cx="10893095" cy="117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800"/>
              <a:buFont typeface="Century Gothic"/>
              <a:buNone/>
            </a:pPr>
            <a:r>
              <a:rPr lang="en-US" sz="3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Past, Present, and Future of Artificial Intelligence, Robotics, and Automation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4" name="Google Shape;444;p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45" name="Google Shape;445;p3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2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2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2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42"/>
                  </a:lnTo>
                  <a:lnTo>
                    <a:pt x="120000" y="42"/>
                  </a:lnTo>
                  <a:lnTo>
                    <a:pt x="117280" y="1092"/>
                  </a:lnTo>
                  <a:lnTo>
                    <a:pt x="114560" y="2100"/>
                  </a:lnTo>
                  <a:lnTo>
                    <a:pt x="111841" y="3067"/>
                  </a:lnTo>
                  <a:lnTo>
                    <a:pt x="109104" y="3907"/>
                  </a:lnTo>
                  <a:lnTo>
                    <a:pt x="106385" y="4747"/>
                  </a:lnTo>
                  <a:lnTo>
                    <a:pt x="103648" y="5546"/>
                  </a:lnTo>
                  <a:lnTo>
                    <a:pt x="100945" y="6218"/>
                  </a:lnTo>
                  <a:lnTo>
                    <a:pt x="98209" y="6848"/>
                  </a:lnTo>
                  <a:lnTo>
                    <a:pt x="95489" y="7436"/>
                  </a:lnTo>
                  <a:lnTo>
                    <a:pt x="92804" y="7941"/>
                  </a:lnTo>
                  <a:lnTo>
                    <a:pt x="90101" y="8445"/>
                  </a:lnTo>
                  <a:lnTo>
                    <a:pt x="87415" y="8865"/>
                  </a:lnTo>
                  <a:lnTo>
                    <a:pt x="84746" y="9201"/>
                  </a:lnTo>
                  <a:lnTo>
                    <a:pt x="82077" y="9537"/>
                  </a:lnTo>
                  <a:lnTo>
                    <a:pt x="79442" y="9831"/>
                  </a:lnTo>
                  <a:lnTo>
                    <a:pt x="76824" y="10042"/>
                  </a:lnTo>
                  <a:lnTo>
                    <a:pt x="74206" y="10210"/>
                  </a:lnTo>
                  <a:lnTo>
                    <a:pt x="71621" y="10378"/>
                  </a:lnTo>
                  <a:lnTo>
                    <a:pt x="69054" y="10462"/>
                  </a:lnTo>
                  <a:lnTo>
                    <a:pt x="66503" y="10546"/>
                  </a:lnTo>
                  <a:lnTo>
                    <a:pt x="63986" y="10588"/>
                  </a:lnTo>
                  <a:lnTo>
                    <a:pt x="61486" y="10546"/>
                  </a:lnTo>
                  <a:lnTo>
                    <a:pt x="59020" y="10546"/>
                  </a:lnTo>
                  <a:lnTo>
                    <a:pt x="56570" y="10462"/>
                  </a:lnTo>
                  <a:lnTo>
                    <a:pt x="54172" y="10336"/>
                  </a:lnTo>
                  <a:lnTo>
                    <a:pt x="51790" y="10210"/>
                  </a:lnTo>
                  <a:lnTo>
                    <a:pt x="49459" y="10084"/>
                  </a:lnTo>
                  <a:lnTo>
                    <a:pt x="47145" y="9873"/>
                  </a:lnTo>
                  <a:lnTo>
                    <a:pt x="44864" y="9663"/>
                  </a:lnTo>
                  <a:lnTo>
                    <a:pt x="42635" y="9453"/>
                  </a:lnTo>
                  <a:lnTo>
                    <a:pt x="38277" y="8907"/>
                  </a:lnTo>
                  <a:lnTo>
                    <a:pt x="34104" y="8319"/>
                  </a:lnTo>
                  <a:lnTo>
                    <a:pt x="30101" y="7689"/>
                  </a:lnTo>
                  <a:lnTo>
                    <a:pt x="26300" y="7016"/>
                  </a:lnTo>
                  <a:lnTo>
                    <a:pt x="22685" y="6302"/>
                  </a:lnTo>
                  <a:lnTo>
                    <a:pt x="19324" y="5546"/>
                  </a:lnTo>
                  <a:lnTo>
                    <a:pt x="16165" y="4789"/>
                  </a:lnTo>
                  <a:lnTo>
                    <a:pt x="13260" y="4033"/>
                  </a:lnTo>
                  <a:lnTo>
                    <a:pt x="10591" y="3319"/>
                  </a:lnTo>
                  <a:lnTo>
                    <a:pt x="8226" y="2647"/>
                  </a:lnTo>
                  <a:lnTo>
                    <a:pt x="6097" y="2016"/>
                  </a:lnTo>
                  <a:lnTo>
                    <a:pt x="4290" y="1470"/>
                  </a:lnTo>
                  <a:lnTo>
                    <a:pt x="2787" y="966"/>
                  </a:lnTo>
                  <a:lnTo>
                    <a:pt x="709" y="25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453" name="Google Shape;453;p3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454" name="Google Shape;454;p3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56" name="Google Shape;456;p3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2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2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2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462" name="Google Shape;462;p3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pic>
        <p:nvPicPr>
          <p:cNvPr id="463" name="Google Shape;463;p32" descr="A person standing next to a person in a suit and tie&#10;&#10;Description generated with very high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r="1" b="17646"/>
          <a:stretch/>
        </p:blipFill>
        <p:spPr>
          <a:xfrm>
            <a:off x="5194607" y="803751"/>
            <a:ext cx="6391533" cy="525049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464" name="Google Shape;464;p3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2"/>
          <p:cNvSpPr txBox="1">
            <a:spLocks noGrp="1"/>
          </p:cNvSpPr>
          <p:nvPr>
            <p:ph type="title"/>
          </p:nvPr>
        </p:nvSpPr>
        <p:spPr>
          <a:xfrm>
            <a:off x="1154955" y="973668"/>
            <a:ext cx="2942210" cy="1020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90"/>
              <a:buFont typeface="Century Gothic"/>
              <a:buNone/>
            </a:pPr>
            <a:r>
              <a:rPr lang="en-US" sz="279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Escape Velocity Convention</a:t>
            </a:r>
            <a:r>
              <a:rPr lang="en-US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/>
            </a:r>
            <a:br>
              <a:rPr lang="en-US"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 b="0" i="0" u="none" strike="noStrike" cap="none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6" name="Google Shape;466;p32"/>
          <p:cNvSpPr txBox="1">
            <a:spLocks noGrp="1"/>
          </p:cNvSpPr>
          <p:nvPr>
            <p:ph type="body" idx="1"/>
          </p:nvPr>
        </p:nvSpPr>
        <p:spPr>
          <a:xfrm>
            <a:off x="1154955" y="2120900"/>
            <a:ext cx="3133726" cy="38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711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MOSF – Museum of Science Fiction</a:t>
            </a:r>
            <a:endParaRPr/>
          </a:p>
        </p:txBody>
      </p:sp>
      <p:sp>
        <p:nvSpPr>
          <p:cNvPr id="472" name="Google Shape;472;p33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 strike="noStrike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73" name="Google Shape;473;p33" descr="A picture containing indoor, wall, object&#10;&#10;Description generated with very high confidenc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2909" y="2603501"/>
            <a:ext cx="5245227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3"/>
          <p:cNvSpPr txBox="1">
            <a:spLocks noGrp="1"/>
          </p:cNvSpPr>
          <p:nvPr>
            <p:ph type="body" idx="3"/>
          </p:nvPr>
        </p:nvSpPr>
        <p:spPr>
          <a:xfrm>
            <a:off x="6208712" y="2603500"/>
            <a:ext cx="482515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 strike="noStrike" cap="non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75" name="Google Shape;475;p33" descr="A picture containing tree, outdoor, road&#10;&#10;Description generated with very high confidence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489172" y="2603501"/>
            <a:ext cx="5128585" cy="34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81" name="Google Shape;481;p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0"/>
                  </a:lnTo>
                  <a:lnTo>
                    <a:pt x="0" y="0"/>
                  </a:lnTo>
                  <a:close/>
                  <a:moveTo>
                    <a:pt x="115248" y="111664"/>
                  </a:moveTo>
                  <a:lnTo>
                    <a:pt x="4688" y="111664"/>
                  </a:lnTo>
                  <a:lnTo>
                    <a:pt x="4688" y="8224"/>
                  </a:lnTo>
                  <a:lnTo>
                    <a:pt x="115248" y="8224"/>
                  </a:lnTo>
                  <a:lnTo>
                    <a:pt x="115248" y="1116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483" name="Google Shape;483;p3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34"/>
          <p:cNvGrpSpPr/>
          <p:nvPr/>
        </p:nvGrpSpPr>
        <p:grpSpPr>
          <a:xfrm>
            <a:off x="423332" y="384432"/>
            <a:ext cx="8038974" cy="6071404"/>
            <a:chOff x="423332" y="384432"/>
            <a:chExt cx="8038974" cy="6071404"/>
          </a:xfrm>
        </p:grpSpPr>
        <p:sp>
          <p:nvSpPr>
            <p:cNvPr id="485" name="Google Shape;485;p34"/>
            <p:cNvSpPr/>
            <p:nvPr/>
          </p:nvSpPr>
          <p:spPr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4"/>
            <p:cNvSpPr/>
            <p:nvPr/>
          </p:nvSpPr>
          <p:spPr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550"/>
                  </a:lnTo>
                  <a:lnTo>
                    <a:pt x="120000" y="120000"/>
                  </a:lnTo>
                  <a:lnTo>
                    <a:pt x="120000" y="105"/>
                  </a:lnTo>
                  <a:lnTo>
                    <a:pt x="120000" y="105"/>
                  </a:lnTo>
                  <a:lnTo>
                    <a:pt x="117276" y="2340"/>
                  </a:lnTo>
                  <a:lnTo>
                    <a:pt x="114564" y="4470"/>
                  </a:lnTo>
                  <a:lnTo>
                    <a:pt x="111840" y="6555"/>
                  </a:lnTo>
                  <a:lnTo>
                    <a:pt x="109104" y="8340"/>
                  </a:lnTo>
                  <a:lnTo>
                    <a:pt x="106380" y="10140"/>
                  </a:lnTo>
                  <a:lnTo>
                    <a:pt x="103644" y="11820"/>
                  </a:lnTo>
                  <a:lnTo>
                    <a:pt x="100944" y="13260"/>
                  </a:lnTo>
                  <a:lnTo>
                    <a:pt x="98208" y="14625"/>
                  </a:lnTo>
                  <a:lnTo>
                    <a:pt x="95484" y="15870"/>
                  </a:lnTo>
                  <a:lnTo>
                    <a:pt x="92808" y="16950"/>
                  </a:lnTo>
                  <a:lnTo>
                    <a:pt x="90096" y="18030"/>
                  </a:lnTo>
                  <a:lnTo>
                    <a:pt x="87420" y="18930"/>
                  </a:lnTo>
                  <a:lnTo>
                    <a:pt x="84744" y="19635"/>
                  </a:lnTo>
                  <a:lnTo>
                    <a:pt x="82080" y="20370"/>
                  </a:lnTo>
                  <a:lnTo>
                    <a:pt x="79440" y="20985"/>
                  </a:lnTo>
                  <a:lnTo>
                    <a:pt x="76824" y="21420"/>
                  </a:lnTo>
                  <a:lnTo>
                    <a:pt x="74208" y="21795"/>
                  </a:lnTo>
                  <a:lnTo>
                    <a:pt x="71616" y="22155"/>
                  </a:lnTo>
                  <a:lnTo>
                    <a:pt x="69060" y="22320"/>
                  </a:lnTo>
                  <a:lnTo>
                    <a:pt x="66504" y="22500"/>
                  </a:lnTo>
                  <a:lnTo>
                    <a:pt x="63984" y="22590"/>
                  </a:lnTo>
                  <a:lnTo>
                    <a:pt x="61488" y="22500"/>
                  </a:lnTo>
                  <a:lnTo>
                    <a:pt x="59016" y="22500"/>
                  </a:lnTo>
                  <a:lnTo>
                    <a:pt x="56568" y="22320"/>
                  </a:lnTo>
                  <a:lnTo>
                    <a:pt x="54168" y="22050"/>
                  </a:lnTo>
                  <a:lnTo>
                    <a:pt x="51792" y="21795"/>
                  </a:lnTo>
                  <a:lnTo>
                    <a:pt x="49464" y="21510"/>
                  </a:lnTo>
                  <a:lnTo>
                    <a:pt x="47148" y="21075"/>
                  </a:lnTo>
                  <a:lnTo>
                    <a:pt x="44868" y="20610"/>
                  </a:lnTo>
                  <a:lnTo>
                    <a:pt x="42636" y="20190"/>
                  </a:lnTo>
                  <a:lnTo>
                    <a:pt x="38280" y="19005"/>
                  </a:lnTo>
                  <a:lnTo>
                    <a:pt x="34104" y="17745"/>
                  </a:lnTo>
                  <a:lnTo>
                    <a:pt x="30096" y="16425"/>
                  </a:lnTo>
                  <a:lnTo>
                    <a:pt x="26304" y="14970"/>
                  </a:lnTo>
                  <a:lnTo>
                    <a:pt x="22680" y="13455"/>
                  </a:lnTo>
                  <a:lnTo>
                    <a:pt x="19320" y="11820"/>
                  </a:lnTo>
                  <a:lnTo>
                    <a:pt x="16164" y="10215"/>
                  </a:lnTo>
                  <a:lnTo>
                    <a:pt x="13260" y="8610"/>
                  </a:lnTo>
                  <a:lnTo>
                    <a:pt x="10596" y="7095"/>
                  </a:lnTo>
                  <a:lnTo>
                    <a:pt x="8232" y="5655"/>
                  </a:lnTo>
                  <a:lnTo>
                    <a:pt x="6096" y="4290"/>
                  </a:lnTo>
                  <a:lnTo>
                    <a:pt x="4296" y="3150"/>
                  </a:lnTo>
                  <a:lnTo>
                    <a:pt x="2784" y="2070"/>
                  </a:lnTo>
                  <a:lnTo>
                    <a:pt x="708" y="5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487" name="Google Shape;487;p34"/>
            <p:cNvSpPr/>
            <p:nvPr/>
          </p:nvSpPr>
          <p:spPr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" y="57425"/>
                  </a:moveTo>
                  <a:cubicBezTo>
                    <a:pt x="20832" y="88701"/>
                    <a:pt x="90288" y="120158"/>
                    <a:pt x="119496" y="120000"/>
                  </a:cubicBezTo>
                  <a:cubicBezTo>
                    <a:pt x="119868" y="44407"/>
                    <a:pt x="119628" y="75592"/>
                    <a:pt x="120000" y="0"/>
                  </a:cubicBezTo>
                  <a:lnTo>
                    <a:pt x="120000" y="0"/>
                  </a:lnTo>
                  <a:lnTo>
                    <a:pt x="116004" y="4626"/>
                  </a:lnTo>
                  <a:lnTo>
                    <a:pt x="112008" y="9072"/>
                  </a:lnTo>
                  <a:lnTo>
                    <a:pt x="108012" y="13381"/>
                  </a:lnTo>
                  <a:lnTo>
                    <a:pt x="104004" y="17078"/>
                  </a:lnTo>
                  <a:lnTo>
                    <a:pt x="99996" y="20797"/>
                  </a:lnTo>
                  <a:lnTo>
                    <a:pt x="95988" y="24290"/>
                  </a:lnTo>
                  <a:lnTo>
                    <a:pt x="92028" y="27261"/>
                  </a:lnTo>
                  <a:lnTo>
                    <a:pt x="87996" y="30051"/>
                  </a:lnTo>
                  <a:lnTo>
                    <a:pt x="84000" y="32659"/>
                  </a:lnTo>
                  <a:lnTo>
                    <a:pt x="80076" y="34881"/>
                  </a:lnTo>
                  <a:lnTo>
                    <a:pt x="76080" y="37104"/>
                  </a:lnTo>
                  <a:lnTo>
                    <a:pt x="72156" y="38986"/>
                  </a:lnTo>
                  <a:lnTo>
                    <a:pt x="68232" y="40461"/>
                  </a:lnTo>
                  <a:lnTo>
                    <a:pt x="64308" y="41958"/>
                  </a:lnTo>
                  <a:lnTo>
                    <a:pt x="60432" y="43228"/>
                  </a:lnTo>
                  <a:lnTo>
                    <a:pt x="56604" y="44180"/>
                  </a:lnTo>
                  <a:lnTo>
                    <a:pt x="52752" y="44906"/>
                  </a:lnTo>
                  <a:lnTo>
                    <a:pt x="48948" y="45654"/>
                  </a:lnTo>
                  <a:lnTo>
                    <a:pt x="45192" y="46017"/>
                  </a:lnTo>
                  <a:lnTo>
                    <a:pt x="41448" y="46403"/>
                  </a:lnTo>
                  <a:lnTo>
                    <a:pt x="37740" y="46562"/>
                  </a:lnTo>
                  <a:lnTo>
                    <a:pt x="34068" y="46403"/>
                  </a:lnTo>
                  <a:lnTo>
                    <a:pt x="30444" y="46403"/>
                  </a:lnTo>
                  <a:lnTo>
                    <a:pt x="26856" y="46017"/>
                  </a:lnTo>
                  <a:lnTo>
                    <a:pt x="23316" y="45450"/>
                  </a:lnTo>
                  <a:lnTo>
                    <a:pt x="19836" y="44906"/>
                  </a:lnTo>
                  <a:lnTo>
                    <a:pt x="16416" y="44339"/>
                  </a:lnTo>
                  <a:lnTo>
                    <a:pt x="13020" y="43432"/>
                  </a:lnTo>
                  <a:lnTo>
                    <a:pt x="9672" y="42479"/>
                  </a:lnTo>
                  <a:lnTo>
                    <a:pt x="6396" y="41572"/>
                  </a:lnTo>
                  <a:lnTo>
                    <a:pt x="0" y="39145"/>
                  </a:lnTo>
                  <a:cubicBezTo>
                    <a:pt x="336" y="45246"/>
                    <a:pt x="684" y="51324"/>
                    <a:pt x="1020" y="57425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8" name="Google Shape;488;p34" descr="A screenshot of a cell phone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750" y="1241266"/>
            <a:ext cx="6750193" cy="418512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4"/>
          <p:cNvSpPr txBox="1">
            <a:spLocks noGrp="1"/>
          </p:cNvSpPr>
          <p:nvPr>
            <p:ph type="title"/>
          </p:nvPr>
        </p:nvSpPr>
        <p:spPr>
          <a:xfrm>
            <a:off x="8382055" y="1241266"/>
            <a:ext cx="3161016" cy="3153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ts val="5400"/>
              <a:buFont typeface="Century Gothic"/>
              <a:buNone/>
            </a:pPr>
            <a:r>
              <a:rPr lang="en-US" sz="5400" b="0" i="0" u="none" strike="noStrike" cap="none">
                <a:solidFill>
                  <a:srgbClr val="EBEBE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Media</a:t>
            </a:r>
            <a:endParaRPr/>
          </a:p>
        </p:txBody>
      </p:sp>
      <p:sp>
        <p:nvSpPr>
          <p:cNvPr id="490" name="Google Shape;490;p34"/>
          <p:cNvSpPr txBox="1">
            <a:spLocks noGrp="1"/>
          </p:cNvSpPr>
          <p:nvPr>
            <p:ph type="body" idx="1"/>
          </p:nvPr>
        </p:nvSpPr>
        <p:spPr>
          <a:xfrm>
            <a:off x="8382055" y="4591665"/>
            <a:ext cx="3161016" cy="162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5"/>
          <p:cNvSpPr txBox="1">
            <a:spLocks noGrp="1"/>
          </p:cNvSpPr>
          <p:nvPr>
            <p:ph type="ctrTitle"/>
          </p:nvPr>
        </p:nvSpPr>
        <p:spPr>
          <a:xfrm>
            <a:off x="1154955" y="1052811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en-US" sz="5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</a:t>
            </a:r>
            <a:endParaRPr/>
          </a:p>
        </p:txBody>
      </p:sp>
      <p:sp>
        <p:nvSpPr>
          <p:cNvPr id="496" name="Google Shape;496;p35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>
              <a:solidFill>
                <a:srgbClr val="EE52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Widescreen</PresentationFormat>
  <Paragraphs>19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Century Gothic</vt:lpstr>
      <vt:lpstr>Calibri</vt:lpstr>
      <vt:lpstr>Arial</vt:lpstr>
      <vt:lpstr>Noto Sans Symbols</vt:lpstr>
      <vt:lpstr>Ion Boardroom</vt:lpstr>
      <vt:lpstr>Ion Boardroom</vt:lpstr>
      <vt:lpstr>SOCIAL MEDIA FOR SCHOLARSHIP </vt:lpstr>
      <vt:lpstr>Personal Branding</vt:lpstr>
      <vt:lpstr>Bartle on Communities</vt:lpstr>
      <vt:lpstr>PowerPoint Presentation</vt:lpstr>
      <vt:lpstr>PowerPoint Presentation</vt:lpstr>
      <vt:lpstr>Twitter Archive</vt:lpstr>
      <vt:lpstr>Twitter Lists</vt:lpstr>
      <vt:lpstr>PowerPoint Presentation</vt:lpstr>
      <vt:lpstr>PowerPoint Presentation</vt:lpstr>
      <vt:lpstr>PowerPoint Presentation</vt:lpstr>
      <vt:lpstr>The Past, Present, and Future of Artificial Intelligence, Robotics, and Automation</vt:lpstr>
      <vt:lpstr>Escape Velocity Convention  </vt:lpstr>
      <vt:lpstr>MOSF – Museum of Science Fiction</vt:lpstr>
      <vt:lpstr>Media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FOR SCHOLARSHIP </dc:title>
  <dc:creator>Frana, Philip L Frana - franapl</dc:creator>
  <cp:lastModifiedBy>Frana, Philip L - franapl</cp:lastModifiedBy>
  <cp:revision>1</cp:revision>
  <dcterms:modified xsi:type="dcterms:W3CDTF">2018-11-16T17:04:53Z</dcterms:modified>
</cp:coreProperties>
</file>